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62E6D9-EEB9-4D8C-ABB3-2A9F27C2E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11896D-ED19-47DD-9FEE-705A592DE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E03B5C-8F42-4A6A-A707-AFE4328DA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53E4F7-84A3-4C77-9A39-635D7CBD7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E30AC6-5021-4409-B829-97FE246A7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637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C90AED-B380-4909-9218-D5C5F1B6D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3042CD4-C6BC-4F0C-991A-FC7C079946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0786E8-669D-46EE-B95D-DD2DBD621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4C3A09-3CF9-4366-B364-070D32585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275CB6-E755-4CEE-8C2D-31B47A198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1076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D1F7A40-F0BD-4DBD-90AB-850B4CB13A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830F40-B9FE-47F0-BF7E-59F19A8C10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77A912-F9C6-4941-8FBA-3095CCF42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EFEB05-281A-4B77-BF63-E6DC5B14B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8C4214-20E8-43A4-B7E2-7FB252DDF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762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3E3DEC-BBCF-4E1B-9A86-5BAB1AFFB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F4BFAC-E818-4B90-BDC9-640CD842C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71D577-1100-421F-A7FB-E9DAD6669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035C8C-919E-49DD-97AC-A8D3A7C7F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332641-7247-43CA-B1BF-0FCB8DA77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157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E54112-79D3-4B1B-9BEA-F67874873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48B006-938B-4238-8A99-2A81EF6FA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37153D-89D4-4FC3-88F8-61A7C1AE9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063BA6-D444-4EB2-8BAE-3BB6228C0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36973D-05D6-41D4-BA46-3A4D69520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17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6AF893-D9E9-4969-A577-AD2D09FAE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B2B5C1-5F98-4A04-B9DD-CB7A766E32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075FF53-1E21-4925-B5FD-C1E96D3DA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67C3D3-50DA-4494-B2B6-F6F7558CF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FBF4C8-AC48-4387-A217-123BBEFDC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BDC12C-C83A-4890-9A22-28F4BE513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64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F23263-72DF-446E-A49D-11B91DD54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0F5AFC-D6FB-44E2-B539-185D517F4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CD7866A-3908-4FBD-8CD1-0AA2D18D80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B87797D-4B52-47DC-8BC4-26B6BCF0D3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1F5626-AF56-45C7-8C6A-F70E969759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B72B20D-7655-452A-9D11-D7C99E746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AC2A0CC-AFC5-422F-9FC5-2810F33B1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E9D67AB-B81F-4B33-BECD-D1635ED32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88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8747E8-E853-497F-828E-35B0F65C7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6F138BC-73C7-4DC9-BD6E-9D08616F9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DF8091F-AD39-4588-9FB9-E3F484C06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1E04E1B-6F11-4DFD-B288-2DF8F38D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263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E030E4D-4E07-4222-9198-3E7783B35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69B12A-8D0A-4927-A41E-B898BD5C6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4AAE4D-227C-4277-B808-BFD03591C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912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CBB0B5-FFC8-4208-BC25-4B26FF947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81F9EC-0104-49A7-A7EE-179C0636F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C74E959-7F30-47F8-B759-CC184B3B8E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4AEEC1-2BA8-4905-B127-350984BC1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A9475C-FDA3-481A-B83E-93AC6A718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CB22923-76E9-43EB-A811-1DA61300A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226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985B8F-0544-4C84-90CD-23C14A60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C53FC64-73F6-44AE-9955-21A6626B91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9D808C2-485B-459A-9F3F-7AB4AFC04E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2F78E0-B831-450F-A24E-4E6A1B8B3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E57E67-74FF-498C-B146-2EBB52CE6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F90F97-DA46-4C9E-B67E-45183FDB3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5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671D7DC-F9B6-47B6-9FB7-7E344B3B3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C0A17A-5A01-476A-ACCE-A0FE98B3E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06949B-9E95-4933-B5C7-3018E30AF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75F73-0AA6-4B1F-8596-B22DD8DE5094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FF0317-A060-43AB-A939-50E2272B4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CCB74B-30B6-4CB2-8C49-A40DC2A656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C797F-A8DB-4EFC-88CE-D20A31399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0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HU-MIG/yolov1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088282A-F29A-4C4F-8C75-B73A1AD493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719" y="259307"/>
            <a:ext cx="8425685" cy="395102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AEDC590-8815-4C04-9544-5B7000EF61DE}"/>
              </a:ext>
            </a:extLst>
          </p:cNvPr>
          <p:cNvSpPr txBox="1"/>
          <p:nvPr/>
        </p:nvSpPr>
        <p:spPr>
          <a:xfrm>
            <a:off x="249073" y="4585226"/>
            <a:ext cx="6093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模型选择：基于</a:t>
            </a:r>
            <a:r>
              <a:rPr lang="en-US" altLang="zh-CN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ultralistic</a:t>
            </a:r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yolo </a:t>
            </a:r>
            <a:r>
              <a:rPr lang="zh-CN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</a:t>
            </a:r>
            <a:r>
              <a:rPr lang="en-US" altLang="zh-C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yolov10</a:t>
            </a:r>
            <a:endParaRPr lang="zh-CN" alt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EB1CB6F-E2BB-4754-AB13-B4D7FEDCA563}"/>
              </a:ext>
            </a:extLst>
          </p:cNvPr>
          <p:cNvSpPr txBox="1"/>
          <p:nvPr/>
        </p:nvSpPr>
        <p:spPr>
          <a:xfrm>
            <a:off x="1228299" y="5006284"/>
            <a:ext cx="86031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官方代码仓库</a:t>
            </a:r>
            <a:r>
              <a:rPr lang="en-US" altLang="zh-CN" dirty="0">
                <a:hlinkClick r:id="rId3"/>
              </a:rPr>
              <a:t>THU-MIG/yolov10: YOLOv10: Real-Time End-to-End Object Detection (github.com)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3156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68271BC-7328-4B3D-BEA4-4B3F2B2B6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027" y="178662"/>
            <a:ext cx="8120418" cy="418430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E8505DD-CBCF-492C-8D53-49C8A8AF62A6}"/>
              </a:ext>
            </a:extLst>
          </p:cNvPr>
          <p:cNvSpPr txBox="1"/>
          <p:nvPr/>
        </p:nvSpPr>
        <p:spPr>
          <a:xfrm>
            <a:off x="-757450" y="4694409"/>
            <a:ext cx="6093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数据集准备：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EA56E4-43AC-47AC-83BA-D084CE97A196}"/>
              </a:ext>
            </a:extLst>
          </p:cNvPr>
          <p:cNvSpPr txBox="1"/>
          <p:nvPr/>
        </p:nvSpPr>
        <p:spPr>
          <a:xfrm>
            <a:off x="1528548" y="5072021"/>
            <a:ext cx="8024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/>
              <a:t>https://www.kaggle.com/datasets/merfarukgnaydn/counter-strike-2-body-and-head-classification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624F0F1-A5D1-4167-B0BD-60BB9B6BD4C5}"/>
              </a:ext>
            </a:extLst>
          </p:cNvPr>
          <p:cNvSpPr txBox="1"/>
          <p:nvPr/>
        </p:nvSpPr>
        <p:spPr>
          <a:xfrm>
            <a:off x="1528548" y="5950424"/>
            <a:ext cx="704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标注少量</a:t>
            </a:r>
            <a:r>
              <a:rPr lang="en-US" altLang="zh-CN" dirty="0" err="1"/>
              <a:t>deadbody</a:t>
            </a:r>
            <a:r>
              <a:rPr lang="zh-CN" altLang="en-US" dirty="0"/>
              <a:t>负样本</a:t>
            </a:r>
            <a:r>
              <a:rPr lang="en-US" altLang="zh-CN" dirty="0"/>
              <a:t>/</a:t>
            </a:r>
            <a:r>
              <a:rPr lang="zh-CN" altLang="en-US" dirty="0"/>
              <a:t>其他地图的角色以做微调补充</a:t>
            </a:r>
          </a:p>
        </p:txBody>
      </p:sp>
    </p:spTree>
    <p:extLst>
      <p:ext uri="{BB962C8B-B14F-4D97-AF65-F5344CB8AC3E}">
        <p14:creationId xmlns:p14="http://schemas.microsoft.com/office/powerpoint/2010/main" val="1434527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F2C7028-3F74-4A81-A69F-9097D8CE06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30" y="136476"/>
            <a:ext cx="9336674" cy="556170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694923F-8F92-4905-9362-350823746EA9}"/>
              </a:ext>
            </a:extLst>
          </p:cNvPr>
          <p:cNvSpPr/>
          <p:nvPr/>
        </p:nvSpPr>
        <p:spPr>
          <a:xfrm>
            <a:off x="460114" y="5798194"/>
            <a:ext cx="2733462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模型训练：</a:t>
            </a:r>
            <a:r>
              <a:rPr lang="en-US" altLang="zh-CN" sz="2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kaggle</a:t>
            </a:r>
            <a:r>
              <a:rPr lang="zh-CN" alt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平台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D3B6EA9-5EC6-437F-8E61-1AE5077E3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30" y="1087350"/>
            <a:ext cx="10590663" cy="461082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DEA67F7-517C-4E61-BC50-41C138E9AD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29" y="2917327"/>
            <a:ext cx="10590663" cy="186465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3C9DD0C-1EA5-4C1A-9510-0B84A1A751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28" y="613495"/>
            <a:ext cx="6782747" cy="513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49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4A4C4D0-362C-45B1-A3C7-4D1AFCAE0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35" y="178662"/>
            <a:ext cx="10085696" cy="519697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1A2B426-C233-4161-AE5A-8DD5B6C96FEA}"/>
              </a:ext>
            </a:extLst>
          </p:cNvPr>
          <p:cNvSpPr/>
          <p:nvPr/>
        </p:nvSpPr>
        <p:spPr>
          <a:xfrm>
            <a:off x="696035" y="5580351"/>
            <a:ext cx="233910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训练结果评估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3F11733-AA9B-4D89-AFCF-B28256AC3897}"/>
              </a:ext>
            </a:extLst>
          </p:cNvPr>
          <p:cNvSpPr txBox="1"/>
          <p:nvPr/>
        </p:nvSpPr>
        <p:spPr>
          <a:xfrm>
            <a:off x="696036" y="6211293"/>
            <a:ext cx="2770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图中为</a:t>
            </a:r>
            <a:r>
              <a:rPr lang="en-US" altLang="zh-CN" dirty="0"/>
              <a:t>v10n</a:t>
            </a:r>
            <a:r>
              <a:rPr lang="zh-CN" altLang="en-US" dirty="0"/>
              <a:t>训练的结果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B68524B-C53C-4EFF-AA3B-BA6F6151A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4077" y="3278162"/>
            <a:ext cx="6089887" cy="340117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225B684-07BE-4B91-8F40-344FC1244B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4250"/>
            <a:ext cx="12192000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735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16859E4-E299-4960-BFBF-02378527AA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372" y="0"/>
            <a:ext cx="7193415" cy="551369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2EEFB61-D0F8-403C-AAE8-F56EBB44E70C}"/>
              </a:ext>
            </a:extLst>
          </p:cNvPr>
          <p:cNvSpPr/>
          <p:nvPr/>
        </p:nvSpPr>
        <p:spPr>
          <a:xfrm>
            <a:off x="0" y="5513696"/>
            <a:ext cx="1155965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V10B</a:t>
            </a:r>
            <a:r>
              <a:rPr lang="zh-CN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网络规模足够大，</a:t>
            </a:r>
            <a:r>
              <a:rPr lang="en-US" altLang="zh-CN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300</a:t>
            </a:r>
            <a:r>
              <a:rPr lang="zh-CN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轮足以触发早停机制</a:t>
            </a:r>
            <a:endParaRPr lang="en-US" altLang="zh-CN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推理时长也只有</a:t>
            </a:r>
            <a:r>
              <a:rPr lang="en-US" altLang="zh-CN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9.6ms</a:t>
            </a:r>
            <a:r>
              <a:rPr lang="zh-CN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，无</a:t>
            </a:r>
            <a:r>
              <a:rPr lang="en-US" altLang="zh-CN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NMS</a:t>
            </a:r>
            <a:r>
              <a:rPr lang="zh-CN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，后处理接近</a:t>
            </a:r>
            <a:r>
              <a:rPr lang="en-US" altLang="zh-CN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0592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2768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210E336-C209-4DAE-9A89-D30A2016D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017538" cy="528374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DB584E51-F5F8-47B0-B258-6B4FFD6B3B65}"/>
              </a:ext>
            </a:extLst>
          </p:cNvPr>
          <p:cNvSpPr/>
          <p:nvPr/>
        </p:nvSpPr>
        <p:spPr>
          <a:xfrm>
            <a:off x="250337" y="5574057"/>
            <a:ext cx="329769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AIMBOT</a:t>
            </a:r>
            <a:r>
              <a:rPr lang="zh-CN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实现部分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D8F186-FB6B-4842-B05C-C83B10B356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181" y="0"/>
            <a:ext cx="4029637" cy="245779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90A1567-BF64-45C7-856C-32F600EC07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670" y="2641871"/>
            <a:ext cx="3804658" cy="417494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4225291-B7D0-4ED7-9BA7-BE14129981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0818" y="14844"/>
            <a:ext cx="4448796" cy="230537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E040DE9-0E77-4D72-AE30-E483128512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029" y="0"/>
            <a:ext cx="5289942" cy="6858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8909FDC-2174-463C-ADB2-1DC3FCC520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0E4868B-E785-4AB5-A464-EA87DFB8078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189" y="-14844"/>
            <a:ext cx="67697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8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olov10演示">
            <a:hlinkClick r:id="" action="ppaction://media"/>
            <a:extLst>
              <a:ext uri="{FF2B5EF4-FFF2-40B4-BE49-F238E27FC236}">
                <a16:creationId xmlns:a16="http://schemas.microsoft.com/office/drawing/2014/main" id="{FAA1AFF9-6D8A-43C4-8960-28521A0F2D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0663" y="838200"/>
            <a:ext cx="9210675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699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101</Words>
  <Application>Microsoft Office PowerPoint</Application>
  <PresentationFormat>宽屏</PresentationFormat>
  <Paragraphs>11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硕 唐</dc:creator>
  <cp:lastModifiedBy>硕 唐</cp:lastModifiedBy>
  <cp:revision>11</cp:revision>
  <dcterms:created xsi:type="dcterms:W3CDTF">2024-06-25T11:12:08Z</dcterms:created>
  <dcterms:modified xsi:type="dcterms:W3CDTF">2024-06-25T11:59:07Z</dcterms:modified>
</cp:coreProperties>
</file>

<file path=docProps/thumbnail.jpeg>
</file>